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Amatic SC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8" name="Kenneth Houf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AmaticSC-bold.fntdata"/><Relationship Id="rId16" Type="http://schemas.openxmlformats.org/officeDocument/2006/relationships/font" Target="fonts/AmaticSC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07-14T07:12:25.107">
    <p:pos x="3049" y="2817"/>
    <p:text>sends player to Den</p:text>
  </p:cm>
  <p:cm authorId="0" idx="2" dt="2018-07-14T07:12:07.741">
    <p:pos x="2802" y="2748"/>
    <p:text>sends player to stair room slide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18-07-16T06:59:00.825">
    <p:pos x="2325" y="2738"/>
    <p:text>goes to next slide</p:text>
  </p:cm>
  <p:cm authorId="0" idx="4" dt="2018-07-16T06:58:29.487">
    <p:pos x="2698" y="2909"/>
    <p:text>goes back to previous slide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5" dt="2018-07-16T07:06:55.862">
    <p:pos x="2880" y="2981"/>
    <p:text>goes to previous slide</p:text>
  </p:cm>
  <p:cm authorId="0" idx="6" dt="2018-07-16T07:06:33.637">
    <p:pos x="2880" y="2840"/>
    <p:text>goes to next slide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7" dt="2018-07-16T07:02:18.463">
    <p:pos x="2689" y="1665"/>
    <p:text>sends player to game end screen</p:text>
  </p:cm>
  <p:cm authorId="0" idx="8" dt="2018-07-16T06:59:52.656">
    <p:pos x="2675" y="2985"/>
    <p:text>goes to previous slide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e0a4bc9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e0a4bc9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e0a4bc9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e0a4bc9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e0a4bc99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e0a4bc99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e0a4bc99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e0a4bc99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e0a4bc99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e0a4bc99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e0a4bc99c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e0a4bc99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0a4bc99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0a4bc99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e11d0f2a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e11d0f2a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slide" Target="/ppt/slides/slide4.xml"/><Relationship Id="rId9" Type="http://schemas.openxmlformats.org/officeDocument/2006/relationships/slide" Target="/ppt/slides/slide4.xml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slide" Target="/ppt/slides/slide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3.xml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4.xml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3.png"/><Relationship Id="rId8" Type="http://schemas.openxmlformats.org/officeDocument/2006/relationships/slide" Target="/ppt/slides/slide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696451" y="534825"/>
            <a:ext cx="7751100" cy="11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My Adventure Game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4051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Ken Houf</a:t>
            </a:r>
            <a:endParaRPr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884550" y="4472600"/>
            <a:ext cx="369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action="ppaction://hlinksldjump" r:id="rId4"/>
              </a:rPr>
              <a:t>Den</a:t>
            </a:r>
            <a:endParaRPr sz="600"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9076" y="4363901"/>
            <a:ext cx="369776" cy="36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9084" y="4703625"/>
            <a:ext cx="369775" cy="3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5331825" y="2252100"/>
            <a:ext cx="1000500" cy="572700"/>
          </a:xfrm>
          <a:prstGeom prst="wedgeRectCallout">
            <a:avLst>
              <a:gd fmla="val 66464" name="adj1"/>
              <a:gd fmla="val 7260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“Groan”</a:t>
            </a:r>
            <a:endParaRPr/>
          </a:p>
        </p:txBody>
      </p:sp>
      <p:sp>
        <p:nvSpPr>
          <p:cNvPr id="68" name="Google Shape;68;p14">
            <a:hlinkClick action="ppaction://hlinkshowjump?jump=nextslide"/>
          </p:cNvPr>
          <p:cNvSpPr txBox="1"/>
          <p:nvPr/>
        </p:nvSpPr>
        <p:spPr>
          <a:xfrm>
            <a:off x="4449075" y="4402000"/>
            <a:ext cx="3699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41649" y="4472599"/>
            <a:ext cx="455700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849250" y="4484375"/>
            <a:ext cx="4827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action="ppaction://hlinksldjump" r:id="rId9"/>
              </a:rPr>
              <a:t>Den</a:t>
            </a:r>
            <a:endParaRPr sz="600"/>
          </a:p>
        </p:txBody>
      </p:sp>
      <p:sp>
        <p:nvSpPr>
          <p:cNvPr id="71" name="Google Shape;71;p14"/>
          <p:cNvSpPr txBox="1"/>
          <p:nvPr/>
        </p:nvSpPr>
        <p:spPr>
          <a:xfrm>
            <a:off x="4572000" y="4766850"/>
            <a:ext cx="156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action="ppaction://hlinkshowjump?jump=previousslide"/>
              </a:rPr>
              <a:t>Back</a:t>
            </a:r>
            <a:endParaRPr sz="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13501" l="34630" r="31774" t="3638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084" y="4703625"/>
            <a:ext cx="369775" cy="3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9076" y="4363901"/>
            <a:ext cx="369776" cy="36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1024000" y="1094600"/>
            <a:ext cx="1741800" cy="812100"/>
          </a:xfrm>
          <a:prstGeom prst="wedgeRectCallout">
            <a:avLst>
              <a:gd fmla="val -60812" name="adj1"/>
              <a:gd fmla="val 7754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“Groan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7400" y="4201900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0825" y="4618400"/>
            <a:ext cx="4953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4284275" y="4618400"/>
            <a:ext cx="188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action="ppaction://hlinkshowjump?jump=previousslide"/>
              </a:rPr>
              <a:t>Back</a:t>
            </a:r>
            <a:endParaRPr sz="600"/>
          </a:p>
        </p:txBody>
      </p:sp>
      <p:sp>
        <p:nvSpPr>
          <p:cNvPr id="92" name="Google Shape;92;p16"/>
          <p:cNvSpPr txBox="1"/>
          <p:nvPr/>
        </p:nvSpPr>
        <p:spPr>
          <a:xfrm>
            <a:off x="3690975" y="4347600"/>
            <a:ext cx="288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action="ppaction://hlinksldjump" r:id="rId7"/>
              </a:rPr>
              <a:t>next</a:t>
            </a:r>
            <a:endParaRPr sz="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423206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D966">
                <a:alpha val="50000"/>
              </a:srgbClr>
            </a:outerShdw>
          </a:effectLst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9076" y="4363901"/>
            <a:ext cx="369776" cy="36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9084" y="4703625"/>
            <a:ext cx="369775" cy="3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>
            <a:hlinkClick action="ppaction://hlinkshowjump?jump=previousslide"/>
          </p:cNvPr>
          <p:cNvSpPr/>
          <p:nvPr/>
        </p:nvSpPr>
        <p:spPr>
          <a:xfrm>
            <a:off x="4572000" y="4733675"/>
            <a:ext cx="100800" cy="174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>
            <a:hlinkClick action="ppaction://hlinkshowjump?jump=nextslide"/>
          </p:cNvPr>
          <p:cNvSpPr/>
          <p:nvPr/>
        </p:nvSpPr>
        <p:spPr>
          <a:xfrm>
            <a:off x="4572050" y="4509450"/>
            <a:ext cx="100800" cy="174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4">
            <a:alphaModFix amt="78000"/>
          </a:blip>
          <a:srcRect b="53779" l="44266" r="44058" t="26855"/>
          <a:stretch/>
        </p:blipFill>
        <p:spPr>
          <a:xfrm>
            <a:off x="26550" y="495927"/>
            <a:ext cx="9090902" cy="848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/>
          <p:nvPr/>
        </p:nvSpPr>
        <p:spPr>
          <a:xfrm>
            <a:off x="978975" y="3374500"/>
            <a:ext cx="7554222" cy="1623618"/>
          </a:xfrm>
          <a:prstGeom prst="irregularSeal1">
            <a:avLst/>
          </a:prstGeom>
          <a:solidFill>
            <a:srgbClr val="00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</a:rPr>
              <a:t>SKREEEEEEEEEEEEEE!!!!!</a:t>
            </a:r>
            <a:endParaRPr b="1" sz="2400">
              <a:solidFill>
                <a:srgbClr val="980000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2437450" y="1382875"/>
            <a:ext cx="925200" cy="487500"/>
          </a:xfrm>
          <a:prstGeom prst="wedgeRectCallout">
            <a:avLst>
              <a:gd fmla="val 80112" name="adj1"/>
              <a:gd fmla="val 7448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“Groan”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>
            <a:off x="100" y="5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9950" y="50"/>
            <a:ext cx="9144000" cy="51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u="sng">
                <a:solidFill>
                  <a:schemeClr val="hlink"/>
                </a:solidFill>
                <a:latin typeface="Amatic SC"/>
                <a:ea typeface="Amatic SC"/>
                <a:cs typeface="Amatic SC"/>
                <a:sym typeface="Amatic SC"/>
                <a:hlinkClick action="ppaction://hlinkshowjump?jump=firstslide"/>
              </a:rPr>
              <a:t>Game Over</a:t>
            </a:r>
            <a:endParaRPr sz="9600">
              <a:solidFill>
                <a:srgbClr val="98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5">
            <a:alphaModFix amt="40000"/>
          </a:blip>
          <a:srcRect b="5887" l="0" r="15002" t="5843"/>
          <a:stretch/>
        </p:blipFill>
        <p:spPr>
          <a:xfrm>
            <a:off x="5197750" y="2277550"/>
            <a:ext cx="1150051" cy="170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6">
            <a:alphaModFix/>
          </a:blip>
          <a:srcRect b="31328" l="31938" r="6" t="0"/>
          <a:stretch/>
        </p:blipFill>
        <p:spPr>
          <a:xfrm rot="-2700000">
            <a:off x="4082096" y="2685957"/>
            <a:ext cx="555008" cy="56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4722" y="4726025"/>
            <a:ext cx="369775" cy="3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>
            <a:hlinkClick action="ppaction://hlinkshowjump?jump=previousslide"/>
          </p:cNvPr>
          <p:cNvSpPr/>
          <p:nvPr/>
        </p:nvSpPr>
        <p:spPr>
          <a:xfrm>
            <a:off x="4247025" y="4740100"/>
            <a:ext cx="213000" cy="25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6017550" y="1355900"/>
            <a:ext cx="1243800" cy="9528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Claim the </a:t>
            </a:r>
            <a:r>
              <a:rPr lang="en"/>
              <a:t>kingslayer</a:t>
            </a:r>
            <a:r>
              <a:rPr lang="en"/>
              <a:t> to escape</a:t>
            </a:r>
            <a:endParaRPr/>
          </a:p>
        </p:txBody>
      </p:sp>
      <p:sp>
        <p:nvSpPr>
          <p:cNvPr id="128" name="Google Shape;128;p20">
            <a:hlinkClick action="ppaction://hlinksldjump" r:id="rId8"/>
          </p:cNvPr>
          <p:cNvSpPr/>
          <p:nvPr/>
        </p:nvSpPr>
        <p:spPr>
          <a:xfrm>
            <a:off x="4269450" y="2644600"/>
            <a:ext cx="179400" cy="715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/>
        </p:nvSpPr>
        <p:spPr>
          <a:xfrm>
            <a:off x="-1120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-1120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1C232"/>
                </a:solidFill>
                <a:latin typeface="Amatic SC"/>
                <a:ea typeface="Amatic SC"/>
                <a:cs typeface="Amatic SC"/>
                <a:sym typeface="Amatic SC"/>
              </a:rPr>
              <a:t>Congratulations</a:t>
            </a:r>
            <a:endParaRPr sz="9600">
              <a:solidFill>
                <a:srgbClr val="F1C23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